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6" r:id="rId4"/>
    <p:sldId id="262" r:id="rId5"/>
    <p:sldId id="264" r:id="rId6"/>
    <p:sldId id="267" r:id="rId7"/>
    <p:sldId id="265" r:id="rId8"/>
    <p:sldId id="268" r:id="rId9"/>
  </p:sldIdLst>
  <p:sldSz cx="9144000" cy="6858000" type="screen4x3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5" d="100"/>
          <a:sy n="95" d="100"/>
        </p:scale>
        <p:origin x="-44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EBC19E-9D9C-4A17-BB70-3695E9D86F5E}" type="datetimeFigureOut">
              <a:rPr lang="es-CO" smtClean="0"/>
              <a:t>14/09/2011</a:t>
            </a:fld>
            <a:endParaRPr lang="es-CO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O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E1AE74B-63C8-437C-9068-4E88C7F1AE1D}" type="slidenum">
              <a:rPr lang="es-CO" smtClean="0"/>
              <a:t>‹#›</a:t>
            </a:fld>
            <a:endParaRPr lang="es-CO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EBC19E-9D9C-4A17-BB70-3695E9D86F5E}" type="datetimeFigureOut">
              <a:rPr lang="es-CO" smtClean="0"/>
              <a:t>14/09/2011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E1AE74B-63C8-437C-9068-4E88C7F1AE1D}" type="slidenum">
              <a:rPr lang="es-CO" smtClean="0"/>
              <a:t>‹#›</a:t>
            </a:fld>
            <a:endParaRPr lang="es-C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EBC19E-9D9C-4A17-BB70-3695E9D86F5E}" type="datetimeFigureOut">
              <a:rPr lang="es-CO" smtClean="0"/>
              <a:t>14/09/2011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E1AE74B-63C8-437C-9068-4E88C7F1AE1D}" type="slidenum">
              <a:rPr lang="es-CO" smtClean="0"/>
              <a:t>‹#›</a:t>
            </a:fld>
            <a:endParaRPr lang="es-C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EBC19E-9D9C-4A17-BB70-3695E9D86F5E}" type="datetimeFigureOut">
              <a:rPr lang="es-CO" smtClean="0"/>
              <a:t>14/09/2011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E1AE74B-63C8-437C-9068-4E88C7F1AE1D}" type="slidenum">
              <a:rPr lang="es-CO" smtClean="0"/>
              <a:t>‹#›</a:t>
            </a:fld>
            <a:endParaRPr lang="es-C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EBC19E-9D9C-4A17-BB70-3695E9D86F5E}" type="datetimeFigureOut">
              <a:rPr lang="es-CO" smtClean="0"/>
              <a:t>14/09/2011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E1AE74B-63C8-437C-9068-4E88C7F1AE1D}" type="slidenum">
              <a:rPr lang="es-CO" smtClean="0"/>
              <a:t>‹#›</a:t>
            </a:fld>
            <a:endParaRPr lang="es-CO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EBC19E-9D9C-4A17-BB70-3695E9D86F5E}" type="datetimeFigureOut">
              <a:rPr lang="es-CO" smtClean="0"/>
              <a:t>14/09/2011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E1AE74B-63C8-437C-9068-4E88C7F1AE1D}" type="slidenum">
              <a:rPr lang="es-CO" smtClean="0"/>
              <a:t>‹#›</a:t>
            </a:fld>
            <a:endParaRPr lang="es-C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EBC19E-9D9C-4A17-BB70-3695E9D86F5E}" type="datetimeFigureOut">
              <a:rPr lang="es-CO" smtClean="0"/>
              <a:t>14/09/2011</a:t>
            </a:fld>
            <a:endParaRPr lang="es-C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E1AE74B-63C8-437C-9068-4E88C7F1AE1D}" type="slidenum">
              <a:rPr lang="es-CO" smtClean="0"/>
              <a:t>‹#›</a:t>
            </a:fld>
            <a:endParaRPr lang="es-CO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EBC19E-9D9C-4A17-BB70-3695E9D86F5E}" type="datetimeFigureOut">
              <a:rPr lang="es-CO" smtClean="0"/>
              <a:t>14/09/2011</a:t>
            </a:fld>
            <a:endParaRPr lang="es-C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E1AE74B-63C8-437C-9068-4E88C7F1AE1D}" type="slidenum">
              <a:rPr lang="es-CO" smtClean="0"/>
              <a:t>‹#›</a:t>
            </a:fld>
            <a:endParaRPr lang="es-C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EBC19E-9D9C-4A17-BB70-3695E9D86F5E}" type="datetimeFigureOut">
              <a:rPr lang="es-CO" smtClean="0"/>
              <a:t>14/09/2011</a:t>
            </a:fld>
            <a:endParaRPr lang="es-C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E1AE74B-63C8-437C-9068-4E88C7F1AE1D}" type="slidenum">
              <a:rPr lang="es-CO" smtClean="0"/>
              <a:t>‹#›</a:t>
            </a:fld>
            <a:endParaRPr lang="es-C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EBC19E-9D9C-4A17-BB70-3695E9D86F5E}" type="datetimeFigureOut">
              <a:rPr lang="es-CO" smtClean="0"/>
              <a:t>14/09/2011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E1AE74B-63C8-437C-9068-4E88C7F1AE1D}" type="slidenum">
              <a:rPr lang="es-CO" smtClean="0"/>
              <a:t>‹#›</a:t>
            </a:fld>
            <a:endParaRPr lang="es-CO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9FEBC19E-9D9C-4A17-BB70-3695E9D86F5E}" type="datetimeFigureOut">
              <a:rPr lang="es-CO" smtClean="0"/>
              <a:t>14/09/2011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FE1AE74B-63C8-437C-9068-4E88C7F1AE1D}" type="slidenum">
              <a:rPr lang="es-CO" smtClean="0"/>
              <a:t>‹#›</a:t>
            </a:fld>
            <a:endParaRPr lang="es-CO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9FEBC19E-9D9C-4A17-BB70-3695E9D86F5E}" type="datetimeFigureOut">
              <a:rPr lang="es-CO" smtClean="0"/>
              <a:t>14/09/2011</a:t>
            </a:fld>
            <a:endParaRPr lang="es-C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s-CO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FE1AE74B-63C8-437C-9068-4E88C7F1AE1D}" type="slidenum">
              <a:rPr lang="es-CO" smtClean="0"/>
              <a:t>‹#›</a:t>
            </a:fld>
            <a:endParaRPr lang="es-CO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CO" sz="3600" dirty="0"/>
              <a:t>Cómo convertirnos  en grandes  manejadores del discurso oral?</a:t>
            </a:r>
            <a:br>
              <a:rPr lang="es-CO" sz="3600" dirty="0"/>
            </a:br>
            <a:endParaRPr lang="es-CO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25000" lnSpcReduction="20000"/>
          </a:bodyPr>
          <a:lstStyle/>
          <a:p>
            <a:endParaRPr lang="es-CO" sz="5400" dirty="0" smtClean="0"/>
          </a:p>
          <a:p>
            <a:endParaRPr lang="es-CO" sz="5400" dirty="0" smtClean="0"/>
          </a:p>
          <a:p>
            <a:r>
              <a:rPr lang="es-CO" sz="16000" dirty="0" smtClean="0"/>
              <a:t>El </a:t>
            </a:r>
            <a:r>
              <a:rPr lang="es-CO" sz="16000" dirty="0"/>
              <a:t>buen MANEJO DE LA VOZ: importancia para la vida y </a:t>
            </a:r>
            <a:r>
              <a:rPr lang="es-CO" sz="16000" dirty="0" smtClean="0"/>
              <a:t>para el </a:t>
            </a:r>
            <a:r>
              <a:rPr lang="es-CO" sz="16000" dirty="0"/>
              <a:t>teatro.</a:t>
            </a:r>
          </a:p>
          <a:p>
            <a:endParaRPr lang="es-CO" sz="5400" dirty="0"/>
          </a:p>
          <a:p>
            <a:endParaRPr lang="es-CO" sz="5400" dirty="0" smtClean="0"/>
          </a:p>
        </p:txBody>
      </p:sp>
    </p:spTree>
    <p:extLst>
      <p:ext uri="{BB962C8B-B14F-4D97-AF65-F5344CB8AC3E}">
        <p14:creationId xmlns:p14="http://schemas.microsoft.com/office/powerpoint/2010/main" val="944742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CO" dirty="0" smtClean="0"/>
              <a:t>Cómo proyectar seguridad y confianza con la voz?</a:t>
            </a:r>
            <a:endParaRPr lang="es-C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s-CO" b="1" dirty="0" smtClean="0"/>
              <a:t>Buena</a:t>
            </a:r>
            <a:r>
              <a:rPr lang="es-CO" dirty="0" smtClean="0"/>
              <a:t>  p</a:t>
            </a:r>
            <a:r>
              <a:rPr lang="es-CO" b="1" dirty="0" smtClean="0">
                <a:effectLst/>
              </a:rPr>
              <a:t>royección </a:t>
            </a:r>
            <a:r>
              <a:rPr lang="es-CO" b="1" dirty="0" smtClean="0">
                <a:effectLst/>
              </a:rPr>
              <a:t>de la </a:t>
            </a:r>
            <a:r>
              <a:rPr lang="es-CO" b="1" dirty="0" smtClean="0"/>
              <a:t>voz: volumen,</a:t>
            </a:r>
            <a:r>
              <a:rPr lang="es-CO" b="1" dirty="0"/>
              <a:t> </a:t>
            </a:r>
            <a:r>
              <a:rPr lang="es-CO" b="1" dirty="0" smtClean="0"/>
              <a:t>claridad, </a:t>
            </a:r>
            <a:r>
              <a:rPr lang="es-CO" b="1" dirty="0"/>
              <a:t>timbre </a:t>
            </a:r>
            <a:r>
              <a:rPr lang="es-CO" b="1" dirty="0" smtClean="0"/>
              <a:t>,  </a:t>
            </a:r>
            <a:r>
              <a:rPr lang="es-CO" b="1" dirty="0"/>
              <a:t>pausas, </a:t>
            </a:r>
            <a:r>
              <a:rPr lang="es-CO" b="1" dirty="0" smtClean="0"/>
              <a:t> </a:t>
            </a:r>
            <a:r>
              <a:rPr lang="es-CO" b="1" dirty="0"/>
              <a:t>acentuaciones en ciertas palabras, plasmar momentos emotivos,  etc</a:t>
            </a:r>
            <a:r>
              <a:rPr lang="es-CO" b="1" dirty="0" smtClean="0"/>
              <a:t>.</a:t>
            </a:r>
          </a:p>
          <a:p>
            <a:endParaRPr lang="es-CO" b="1" dirty="0" smtClean="0">
              <a:effectLst/>
            </a:endParaRPr>
          </a:p>
          <a:p>
            <a:r>
              <a:rPr lang="es-CO" b="1" dirty="0" smtClean="0"/>
              <a:t> P</a:t>
            </a:r>
            <a:r>
              <a:rPr lang="es-CO" b="1" dirty="0" smtClean="0">
                <a:effectLst/>
              </a:rPr>
              <a:t>ostura correcta:</a:t>
            </a:r>
            <a:r>
              <a:rPr lang="es-CO" dirty="0"/>
              <a:t> </a:t>
            </a:r>
            <a:r>
              <a:rPr lang="es-CO" b="1" dirty="0"/>
              <a:t>Apoyar bien los pies en el suelo, </a:t>
            </a:r>
            <a:r>
              <a:rPr lang="es-CO" b="1" dirty="0" smtClean="0"/>
              <a:t>el </a:t>
            </a:r>
            <a:r>
              <a:rPr lang="es-CO" b="1" dirty="0"/>
              <a:t>apoyo </a:t>
            </a:r>
            <a:r>
              <a:rPr lang="es-CO" b="1" dirty="0" smtClean="0"/>
              <a:t> </a:t>
            </a:r>
            <a:r>
              <a:rPr lang="es-CO" b="1" dirty="0"/>
              <a:t>firme y </a:t>
            </a:r>
            <a:r>
              <a:rPr lang="es-CO" b="1" dirty="0" smtClean="0"/>
              <a:t>equilibrado </a:t>
            </a:r>
            <a:r>
              <a:rPr lang="es-CO" b="1" dirty="0"/>
              <a:t>, ayuda a la coherencia y fluidez en el manejo del discurso. </a:t>
            </a:r>
          </a:p>
          <a:p>
            <a:endParaRPr lang="es-CO" b="1" dirty="0" smtClean="0">
              <a:effectLst/>
            </a:endParaRPr>
          </a:p>
          <a:p>
            <a:pPr marL="0" indent="0">
              <a:buNone/>
            </a:pPr>
            <a:r>
              <a:rPr lang="es-CO" b="1" dirty="0" smtClean="0"/>
              <a:t> </a:t>
            </a:r>
          </a:p>
          <a:p>
            <a:endParaRPr lang="es-CO" dirty="0"/>
          </a:p>
          <a:p>
            <a:r>
              <a:rPr lang="es-CO" b="1" dirty="0"/>
              <a:t> </a:t>
            </a:r>
            <a:r>
              <a:rPr lang="es-CO" b="1" dirty="0" smtClean="0"/>
              <a:t> Conocerse</a:t>
            </a:r>
            <a:r>
              <a:rPr lang="es-CO" b="1" dirty="0"/>
              <a:t>, </a:t>
            </a:r>
            <a:r>
              <a:rPr lang="es-CO" b="1" dirty="0" smtClean="0"/>
              <a:t>auto-evaluarse</a:t>
            </a:r>
          </a:p>
          <a:p>
            <a:endParaRPr lang="es-CO" sz="1600" b="1" dirty="0" smtClean="0"/>
          </a:p>
          <a:p>
            <a:r>
              <a:rPr lang="es-CO" sz="1600" b="1" dirty="0" smtClean="0"/>
              <a:t>  </a:t>
            </a:r>
            <a:endParaRPr lang="es-CO" sz="1600" b="1" dirty="0"/>
          </a:p>
          <a:p>
            <a:endParaRPr lang="es-CO" sz="1600" b="1" dirty="0" smtClean="0"/>
          </a:p>
          <a:p>
            <a:endParaRPr lang="es-CO" sz="1600" b="1" dirty="0" smtClean="0"/>
          </a:p>
          <a:p>
            <a:r>
              <a:rPr lang="es-CO" sz="1600" dirty="0" smtClean="0"/>
              <a:t> </a:t>
            </a:r>
            <a:endParaRPr lang="es-CO" sz="1600" dirty="0"/>
          </a:p>
          <a:p>
            <a:pPr marL="0" indent="0">
              <a:buNone/>
            </a:pPr>
            <a:r>
              <a:rPr lang="es-CO" sz="1600" b="1" dirty="0" smtClean="0">
                <a:effectLst/>
              </a:rPr>
              <a:t> </a:t>
            </a:r>
            <a:endParaRPr lang="es-CO" sz="1600" dirty="0"/>
          </a:p>
        </p:txBody>
      </p:sp>
    </p:spTree>
    <p:extLst>
      <p:ext uri="{BB962C8B-B14F-4D97-AF65-F5344CB8AC3E}">
        <p14:creationId xmlns:p14="http://schemas.microsoft.com/office/powerpoint/2010/main" val="3762449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CO" b="1" dirty="0"/>
              <a:t>Generar interés</a:t>
            </a:r>
            <a:r>
              <a:rPr lang="es-CO" dirty="0"/>
              <a:t> </a:t>
            </a:r>
            <a:r>
              <a:rPr lang="es-CO" b="1" dirty="0"/>
              <a:t>en el tema </a:t>
            </a:r>
          </a:p>
          <a:p>
            <a:endParaRPr lang="es-CO" b="1" dirty="0"/>
          </a:p>
          <a:p>
            <a:r>
              <a:rPr lang="es-CO" b="1" dirty="0"/>
              <a:t> No demostrar timidez ( voz apagada, entrecortada, </a:t>
            </a:r>
            <a:r>
              <a:rPr lang="es-CO" b="1" dirty="0" smtClean="0"/>
              <a:t>etc.)</a:t>
            </a:r>
            <a:endParaRPr lang="es-CO" b="1" dirty="0"/>
          </a:p>
          <a:p>
            <a:endParaRPr lang="es-CO" b="1" dirty="0"/>
          </a:p>
          <a:p>
            <a:r>
              <a:rPr lang="es-CO" b="1" dirty="0"/>
              <a:t>Manejar  la respiración- adecuado manejo del aire, los matices, el brillo y coordinación de la salida del aire</a:t>
            </a:r>
            <a:r>
              <a:rPr lang="es-CO" dirty="0"/>
              <a:t>. </a:t>
            </a:r>
            <a:r>
              <a:rPr lang="es-CO" b="1" dirty="0"/>
              <a:t>Dosificar la cantidad de aire que se requiere.</a:t>
            </a:r>
          </a:p>
          <a:p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747077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s-CO" sz="3200" dirty="0" smtClean="0"/>
              <a:t>Cómo proyectar seguridad y confianza con la presentación física?</a:t>
            </a:r>
            <a:endParaRPr lang="es-CO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68580" indent="0">
              <a:buNone/>
            </a:pPr>
            <a:endParaRPr lang="es-CO" b="1" dirty="0" smtClean="0">
              <a:effectLst/>
            </a:endParaRPr>
          </a:p>
          <a:p>
            <a:r>
              <a:rPr lang="es-CO" b="1" dirty="0" smtClean="0">
                <a:effectLst/>
              </a:rPr>
              <a:t> </a:t>
            </a:r>
            <a:r>
              <a:rPr lang="es-CO" b="1" dirty="0" smtClean="0">
                <a:effectLst/>
              </a:rPr>
              <a:t>gestualidad, </a:t>
            </a:r>
            <a:endParaRPr lang="es-CO" b="1" dirty="0" smtClean="0">
              <a:effectLst/>
            </a:endParaRPr>
          </a:p>
          <a:p>
            <a:r>
              <a:rPr lang="es-CO" b="1" dirty="0" smtClean="0">
                <a:effectLst/>
              </a:rPr>
              <a:t>vestuario</a:t>
            </a:r>
            <a:r>
              <a:rPr lang="es-CO" b="1" dirty="0" smtClean="0">
                <a:effectLst/>
              </a:rPr>
              <a:t>, </a:t>
            </a:r>
            <a:endParaRPr lang="es-CO" b="1" dirty="0" smtClean="0">
              <a:effectLst/>
            </a:endParaRPr>
          </a:p>
          <a:p>
            <a:r>
              <a:rPr lang="es-CO" b="1" dirty="0" smtClean="0">
                <a:effectLst/>
              </a:rPr>
              <a:t>peinado</a:t>
            </a:r>
            <a:r>
              <a:rPr lang="es-CO" b="1" dirty="0" smtClean="0">
                <a:effectLst/>
              </a:rPr>
              <a:t>, </a:t>
            </a:r>
            <a:endParaRPr lang="es-CO" b="1" dirty="0" smtClean="0">
              <a:effectLst/>
            </a:endParaRPr>
          </a:p>
          <a:p>
            <a:r>
              <a:rPr lang="es-CO" b="1" dirty="0" smtClean="0">
                <a:effectLst/>
              </a:rPr>
              <a:t>maquillaje</a:t>
            </a:r>
            <a:r>
              <a:rPr lang="es-CO" b="1" dirty="0" smtClean="0">
                <a:effectLst/>
              </a:rPr>
              <a:t>, </a:t>
            </a:r>
            <a:endParaRPr lang="es-CO" b="1" dirty="0"/>
          </a:p>
          <a:p>
            <a:r>
              <a:rPr lang="es-CO" b="1" dirty="0" smtClean="0"/>
              <a:t>Postura</a:t>
            </a:r>
          </a:p>
          <a:p>
            <a:r>
              <a:rPr lang="es-CO" b="1" dirty="0"/>
              <a:t>En </a:t>
            </a:r>
            <a:r>
              <a:rPr lang="es-CO" b="1" dirty="0" smtClean="0"/>
              <a:t>el  </a:t>
            </a:r>
            <a:r>
              <a:rPr lang="es-CO" b="1" dirty="0"/>
              <a:t>rostro </a:t>
            </a:r>
            <a:r>
              <a:rPr lang="es-CO" b="1" dirty="0" smtClean="0"/>
              <a:t>no debemos  mostrar signos de </a:t>
            </a:r>
            <a:r>
              <a:rPr lang="es-CO" b="1" dirty="0"/>
              <a:t>cansancio, angustia, inseguridad, malas noches, </a:t>
            </a:r>
            <a:r>
              <a:rPr lang="es-CO" b="1" dirty="0" smtClean="0"/>
              <a:t>carácter.</a:t>
            </a:r>
            <a:endParaRPr lang="es-CO" b="1" dirty="0"/>
          </a:p>
        </p:txBody>
      </p:sp>
    </p:spTree>
    <p:extLst>
      <p:ext uri="{BB962C8B-B14F-4D97-AF65-F5344CB8AC3E}">
        <p14:creationId xmlns:p14="http://schemas.microsoft.com/office/powerpoint/2010/main" val="2860915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 smtClean="0"/>
              <a:t>Otros c</a:t>
            </a:r>
            <a:r>
              <a:rPr lang="es-CO" dirty="0" smtClean="0"/>
              <a:t>onsejos prácticos </a:t>
            </a:r>
            <a:endParaRPr lang="es-C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CO" dirty="0" smtClean="0"/>
              <a:t> </a:t>
            </a:r>
            <a:r>
              <a:rPr lang="es-CO" dirty="0"/>
              <a:t>Tener </a:t>
            </a:r>
            <a:r>
              <a:rPr lang="es-CO" dirty="0" smtClean="0"/>
              <a:t>un objetivo / propósito   </a:t>
            </a:r>
            <a:r>
              <a:rPr lang="es-CO" dirty="0"/>
              <a:t>específico </a:t>
            </a:r>
            <a:r>
              <a:rPr lang="es-CO" dirty="0" smtClean="0"/>
              <a:t>al hablar.</a:t>
            </a:r>
            <a:endParaRPr lang="es-CO" dirty="0"/>
          </a:p>
          <a:p>
            <a:r>
              <a:rPr lang="es-CO" dirty="0" smtClean="0">
                <a:effectLst/>
              </a:rPr>
              <a:t>Ser preciso</a:t>
            </a:r>
          </a:p>
          <a:p>
            <a:pPr marL="0" indent="0">
              <a:buNone/>
            </a:pPr>
            <a:endParaRPr lang="es-CO" dirty="0" smtClean="0">
              <a:effectLst/>
            </a:endParaRPr>
          </a:p>
          <a:p>
            <a:r>
              <a:rPr lang="es-CO" dirty="0" smtClean="0">
                <a:effectLst/>
              </a:rPr>
              <a:t>Buscar la manera de captar la atención del público desde el inicio (con una idea interesante).</a:t>
            </a:r>
          </a:p>
          <a:p>
            <a:pPr marL="0" indent="0">
              <a:buNone/>
            </a:pPr>
            <a:endParaRPr lang="es-CO" dirty="0" smtClean="0">
              <a:effectLst/>
            </a:endParaRPr>
          </a:p>
          <a:p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476780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O" dirty="0"/>
              <a:t>Conectarse con imágenes para desarrollar la </a:t>
            </a:r>
            <a:r>
              <a:rPr lang="es-CO" dirty="0" smtClean="0"/>
              <a:t>imaginación</a:t>
            </a:r>
          </a:p>
          <a:p>
            <a:endParaRPr lang="es-CO" dirty="0"/>
          </a:p>
          <a:p>
            <a:r>
              <a:rPr lang="es-CO" dirty="0"/>
              <a:t>Utilizar gestos de la cara y las manos para reforzar lo que se </a:t>
            </a:r>
            <a:r>
              <a:rPr lang="es-CO" dirty="0" smtClean="0"/>
              <a:t>dice</a:t>
            </a:r>
          </a:p>
          <a:p>
            <a:pPr marL="0" indent="0">
              <a:buNone/>
            </a:pPr>
            <a:endParaRPr lang="es-CO" dirty="0" smtClean="0"/>
          </a:p>
          <a:p>
            <a:r>
              <a:rPr lang="es-CO" dirty="0"/>
              <a:t>Dominar lo que se quiere comunicar</a:t>
            </a:r>
          </a:p>
          <a:p>
            <a:endParaRPr lang="es-CO" dirty="0"/>
          </a:p>
          <a:p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035371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s-CO" dirty="0" smtClean="0">
              <a:effectLst/>
            </a:endParaRPr>
          </a:p>
          <a:p>
            <a:r>
              <a:rPr lang="es-CO" dirty="0" smtClean="0">
                <a:effectLst/>
              </a:rPr>
              <a:t>Convencer, envolver emocionalmente </a:t>
            </a:r>
            <a:r>
              <a:rPr lang="es-CO" dirty="0" smtClean="0">
                <a:effectLst/>
              </a:rPr>
              <a:t>al público</a:t>
            </a:r>
          </a:p>
          <a:p>
            <a:endParaRPr lang="es-CO" dirty="0" smtClean="0">
              <a:effectLst/>
            </a:endParaRPr>
          </a:p>
          <a:p>
            <a:r>
              <a:rPr lang="es-CO" dirty="0" smtClean="0">
                <a:effectLst/>
              </a:rPr>
              <a:t>Buscar </a:t>
            </a:r>
            <a:r>
              <a:rPr lang="es-CO" dirty="0" smtClean="0">
                <a:effectLst/>
              </a:rPr>
              <a:t>propuesta nuevas </a:t>
            </a:r>
          </a:p>
          <a:p>
            <a:pPr marL="0" indent="0">
              <a:buNone/>
            </a:pPr>
            <a:endParaRPr lang="es-CO" dirty="0" smtClean="0">
              <a:effectLst/>
            </a:endParaRPr>
          </a:p>
          <a:p>
            <a:r>
              <a:rPr lang="es-CO" dirty="0" smtClean="0">
                <a:effectLst/>
              </a:rPr>
              <a:t>Entregarse en escena (disfrutarlo), ofrecer lo mejor de sí mismo</a:t>
            </a:r>
          </a:p>
          <a:p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179614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O" dirty="0"/>
              <a:t>Manejar roles o personajes (sin pretender parecerse a nadie)</a:t>
            </a:r>
          </a:p>
          <a:p>
            <a:r>
              <a:rPr lang="es-CO" dirty="0"/>
              <a:t>Dar a conocer </a:t>
            </a:r>
            <a:r>
              <a:rPr lang="es-CO" dirty="0" smtClean="0"/>
              <a:t>las </a:t>
            </a:r>
            <a:r>
              <a:rPr lang="es-CO" dirty="0"/>
              <a:t>cualidades que te hacen único</a:t>
            </a:r>
          </a:p>
          <a:p>
            <a:r>
              <a:rPr lang="es-CO" dirty="0"/>
              <a:t>Enfrentar público en diferentes lugares y situaciones</a:t>
            </a:r>
          </a:p>
          <a:p>
            <a:r>
              <a:rPr lang="es-CO" dirty="0"/>
              <a:t>Hacerse respetar que </a:t>
            </a:r>
            <a:r>
              <a:rPr lang="es-CO" dirty="0" smtClean="0"/>
              <a:t>escuchen </a:t>
            </a:r>
            <a:r>
              <a:rPr lang="es-CO" dirty="0"/>
              <a:t>en silencio y atención</a:t>
            </a:r>
          </a:p>
          <a:p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827999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76</TotalTime>
  <Words>259</Words>
  <Application>Microsoft Office PowerPoint</Application>
  <PresentationFormat>On-screen Show (4:3)</PresentationFormat>
  <Paragraphs>51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Metro</vt:lpstr>
      <vt:lpstr>Cómo convertirnos  en grandes  manejadores del discurso oral? </vt:lpstr>
      <vt:lpstr>Cómo proyectar seguridad y confianza con la voz?</vt:lpstr>
      <vt:lpstr>PowerPoint Presentation</vt:lpstr>
      <vt:lpstr>Cómo proyectar seguridad y confianza con la presentación física?</vt:lpstr>
      <vt:lpstr>Otros consejos prácticos 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MANEJO DE LA VOZ</dc:title>
  <dc:creator>elizabeth cortes</dc:creator>
  <cp:lastModifiedBy>elizabeth cortes</cp:lastModifiedBy>
  <cp:revision>11</cp:revision>
  <dcterms:created xsi:type="dcterms:W3CDTF">2011-09-12T15:56:14Z</dcterms:created>
  <dcterms:modified xsi:type="dcterms:W3CDTF">2011-09-14T13:13:15Z</dcterms:modified>
</cp:coreProperties>
</file>